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24"/>
  </p:notesMasterIdLst>
  <p:sldIdLst>
    <p:sldId id="470" r:id="rId11"/>
    <p:sldId id="352" r:id="rId12"/>
    <p:sldId id="549" r:id="rId13"/>
    <p:sldId id="510" r:id="rId14"/>
    <p:sldId id="542" r:id="rId15"/>
    <p:sldId id="543" r:id="rId16"/>
    <p:sldId id="544" r:id="rId17"/>
    <p:sldId id="545" r:id="rId18"/>
    <p:sldId id="546" r:id="rId19"/>
    <p:sldId id="530" r:id="rId20"/>
    <p:sldId id="547" r:id="rId21"/>
    <p:sldId id="548" r:id="rId22"/>
    <p:sldId id="532" r:id="rId23"/>
  </p:sldIdLst>
  <p:sldSz cx="12190413" cy="6859588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896B"/>
    <a:srgbClr val="F68F19"/>
    <a:srgbClr val="3296A8"/>
    <a:srgbClr val="6D8AAB"/>
    <a:srgbClr val="31709C"/>
    <a:srgbClr val="7697B3"/>
    <a:srgbClr val="6FA094"/>
    <a:srgbClr val="94BCB4"/>
    <a:srgbClr val="59503C"/>
    <a:srgbClr val="1FB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88" autoAdjust="0"/>
    <p:restoredTop sz="97778" autoAdjust="0"/>
  </p:normalViewPr>
  <p:slideViewPr>
    <p:cSldViewPr snapToGrid="0" showGuides="1">
      <p:cViewPr varScale="1">
        <p:scale>
          <a:sx n="88" d="100"/>
          <a:sy n="88" d="100"/>
        </p:scale>
        <p:origin x="-403" y="-77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2021/11/7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32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0"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2756"/>
            <a:ext cx="12190413" cy="224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37300"/>
      </p:ext>
    </p:extLst>
  </p:cSld>
  <p:clrMapOvr>
    <a:masterClrMapping/>
  </p:clrMapOvr>
  <p:transition spd="slow" advTm="1000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2021/11/7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7" r:id="rId14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9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3.png"/><Relationship Id="rId5" Type="http://schemas.openxmlformats.org/officeDocument/2006/relationships/image" Target="../media/image19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字, 地图&#10;&#10;已生成高可信度的说明">
            <a:extLst>
              <a:ext uri="{FF2B5EF4-FFF2-40B4-BE49-F238E27FC236}">
                <a16:creationId xmlns="" xmlns:a16="http://schemas.microsoft.com/office/drawing/2014/main" id="{6CC75F74-8664-402D-91BD-BA46152CE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5" name="文本框 7">
            <a:extLst>
              <a:ext uri="{FF2B5EF4-FFF2-40B4-BE49-F238E27FC236}">
                <a16:creationId xmlns="" xmlns:a16="http://schemas.microsoft.com/office/drawing/2014/main" id="{64792564-DF4A-4BA1-A29C-F39FC7D06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713" y="1860133"/>
            <a:ext cx="934505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</a:t>
            </a:r>
          </a:p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</a:p>
          <a:p>
            <a:pPr algn="ctr"/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88F63071-E970-4D56-9796-0689C430D7FD}"/>
              </a:ext>
            </a:extLst>
          </p:cNvPr>
          <p:cNvCxnSpPr>
            <a:cxnSpLocks/>
          </p:cNvCxnSpPr>
          <p:nvPr/>
        </p:nvCxnSpPr>
        <p:spPr>
          <a:xfrm>
            <a:off x="3487510" y="3646479"/>
            <a:ext cx="52768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: 圆角 10">
            <a:extLst>
              <a:ext uri="{FF2B5EF4-FFF2-40B4-BE49-F238E27FC236}">
                <a16:creationId xmlns="" xmlns:a16="http://schemas.microsoft.com/office/drawing/2014/main" id="{A78A5398-FD46-4F0A-AE03-CF4F4B371ABB}"/>
              </a:ext>
            </a:extLst>
          </p:cNvPr>
          <p:cNvSpPr/>
          <p:nvPr/>
        </p:nvSpPr>
        <p:spPr>
          <a:xfrm>
            <a:off x="5306784" y="4434736"/>
            <a:ext cx="2877096" cy="792584"/>
          </a:xfrm>
          <a:prstGeom prst="roundRect">
            <a:avLst>
              <a:gd name="adj" fmla="val 50000"/>
            </a:avLst>
          </a:prstGeom>
          <a:solidFill>
            <a:srgbClr val="24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err="1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Môn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toán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华文中宋" panose="02010600040101010101" pitchFamily="2" charset="-122"/>
              <a:cs typeface="Times New Roman" pitchFamily="18" charset="0"/>
            </a:endParaRPr>
          </a:p>
        </p:txBody>
      </p:sp>
      <p:pic>
        <p:nvPicPr>
          <p:cNvPr id="12" name="龚芝怡 - 卓别林">
            <a:hlinkClick r:id="" action="ppaction://media"/>
            <a:extLst>
              <a:ext uri="{FF2B5EF4-FFF2-40B4-BE49-F238E27FC236}">
                <a16:creationId xmlns="" xmlns:a16="http://schemas.microsoft.com/office/drawing/2014/main" id="{E2E2DAA7-8599-47C5-87B5-5D8532D5D2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27113" y="-1600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42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9761" y="287717"/>
            <a:ext cx="11630652" cy="57796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31580" y="1429886"/>
            <a:ext cx="1728064" cy="923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Nghỉ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3054" y="1149655"/>
            <a:ext cx="1438027" cy="1015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6000" b="1" dirty="0" err="1" smtClean="0">
                <a:latin typeface="Times New Roman" pitchFamily="18" charset="0"/>
                <a:cs typeface="Times New Roman" pitchFamily="18" charset="0"/>
              </a:rPr>
              <a:t>iải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60529" y="1109157"/>
            <a:ext cx="1364298" cy="1200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endParaRPr lang="en-US" sz="7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54880" y="1415029"/>
            <a:ext cx="1502138" cy="1108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endParaRPr lang="en-US" sz="6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74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F45AC8E-3E0A-4137-82D0-5EDD1D9A6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977" y="75482"/>
            <a:ext cx="7136090" cy="11173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42490" y="402823"/>
            <a:ext cx="5820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 PHÉP CỘNG CÓ TỔNG BẰNG 10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134889" y="1493757"/>
            <a:ext cx="7225048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9 + 1 = 10 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223493" y="2592946"/>
            <a:ext cx="722504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8 + 2 = 10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223493" y="4721695"/>
            <a:ext cx="7225048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6 + 4 = 10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175808" y="3631842"/>
            <a:ext cx="7225048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7+ 3 = 10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668566" y="5829278"/>
            <a:ext cx="3816440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5 + 5 = 10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12912" y="1512072"/>
            <a:ext cx="359320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= 10 </a:t>
            </a:r>
          </a:p>
          <a:p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4836017" y="1606638"/>
            <a:ext cx="0" cy="75341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788332" y="2673438"/>
            <a:ext cx="0" cy="75341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010834" y="2570576"/>
            <a:ext cx="35897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2 + 8 = 10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818383" y="3712334"/>
            <a:ext cx="0" cy="75341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10834" y="3510565"/>
            <a:ext cx="3371436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3 + 7 = 10</a:t>
            </a:r>
          </a:p>
          <a:p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817921" y="4802187"/>
            <a:ext cx="0" cy="75341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5010834" y="4721695"/>
            <a:ext cx="337143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4 + 6 = 10</a:t>
            </a:r>
          </a:p>
        </p:txBody>
      </p:sp>
    </p:spTree>
    <p:extLst>
      <p:ext uri="{BB962C8B-B14F-4D97-AF65-F5344CB8AC3E}">
        <p14:creationId xmlns:p14="http://schemas.microsoft.com/office/powerpoint/2010/main" val="22914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F45AC8E-3E0A-4137-82D0-5EDD1D9A6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977" y="75482"/>
            <a:ext cx="7136090" cy="14365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42491" y="402823"/>
            <a:ext cx="6128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223493" y="1526146"/>
            <a:ext cx="7225048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9 + 1 = 10 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223493" y="2592946"/>
            <a:ext cx="722504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8 + 2 = 10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223493" y="4721695"/>
            <a:ext cx="7225048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6 + 4 = 10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175808" y="3631842"/>
            <a:ext cx="7225048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7+ 3 = 10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668566" y="5829278"/>
            <a:ext cx="3816440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5 + 5 = 10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12912" y="1512072"/>
            <a:ext cx="359320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= 10 </a:t>
            </a:r>
          </a:p>
          <a:p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4836017" y="1606638"/>
            <a:ext cx="0" cy="75341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788332" y="2673438"/>
            <a:ext cx="0" cy="75341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099438" y="2602965"/>
            <a:ext cx="35897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2 + 8 = 10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818383" y="3712334"/>
            <a:ext cx="0" cy="75341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10834" y="3510565"/>
            <a:ext cx="3371436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3 + 7 = 10</a:t>
            </a:r>
          </a:p>
          <a:p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817921" y="4802187"/>
            <a:ext cx="0" cy="75341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5010834" y="4721695"/>
            <a:ext cx="337143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4 + 6 = 10</a:t>
            </a:r>
          </a:p>
        </p:txBody>
      </p:sp>
      <p:pic>
        <p:nvPicPr>
          <p:cNvPr id="7170" name="Picture 2" descr="Hình ảnh đồ họa Hoa hướng dương PNG, 5300+ nguồn tải về miễn phí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431" y="1546656"/>
            <a:ext cx="1008800" cy="100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ình ảnh đồ họa Hoa hướng dương PNG, 5300+ nguồn tải về miễn phí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490" y="2602965"/>
            <a:ext cx="1008800" cy="100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ình ảnh đồ họa Hoa hướng dương PNG, 5300+ nguồn tải về miễn phí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913" y="3652496"/>
            <a:ext cx="1008800" cy="100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ình ảnh đồ họa Hoa hướng dương PNG, 5300+ nguồn tải về miễn phí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431" y="4796296"/>
            <a:ext cx="1008800" cy="100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ình ảnh đồ họa Hoa hướng dương PNG, 5300+ nguồn tải về miễn phí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825" y="1552119"/>
            <a:ext cx="1008800" cy="100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ình ảnh đồ họa Hoa hướng dương PNG, 5300+ nguồn tải về miễn phí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704" y="2617794"/>
            <a:ext cx="1008800" cy="100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ình ảnh đồ họa Hoa hướng dương PNG, 5300+ nguồn tải về miễn phí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606" y="3510565"/>
            <a:ext cx="1008800" cy="100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ình ảnh đồ họa Hoa hướng dương PNG, 5300+ nguồn tải về miễn phí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017" y="4674495"/>
            <a:ext cx="1008800" cy="100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ình ảnh đồ họa Hoa hướng dương PNG, 5300+ nguồn tải về miễn phí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284" y="5805096"/>
            <a:ext cx="1008800" cy="100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59338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0414" cy="687272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770548" y="355917"/>
            <a:ext cx="6704727" cy="1048400"/>
          </a:xfrm>
          <a:prstGeom prst="rect">
            <a:avLst/>
          </a:prstGeom>
          <a:noFill/>
        </p:spPr>
        <p:txBody>
          <a:bodyPr wrap="square" lIns="123624" tIns="61810" rIns="123624" bIns="6181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defTabSz="966953"/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6000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E0DA37C-288F-4436-9742-1118F1224A51}"/>
              </a:ext>
            </a:extLst>
          </p:cNvPr>
          <p:cNvSpPr txBox="1"/>
          <p:nvPr/>
        </p:nvSpPr>
        <p:spPr>
          <a:xfrm>
            <a:off x="2666351" y="2474598"/>
            <a:ext cx="7584679" cy="1200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7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355308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0332" y="2197925"/>
            <a:ext cx="1132332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10</a:t>
            </a:r>
          </a:p>
          <a:p>
            <a:pPr algn="ctr"/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6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1)</a:t>
            </a:r>
            <a:r>
              <a:rPr lang="en-US" sz="6000" b="1" dirty="0" smtClean="0">
                <a:solidFill>
                  <a:srgbClr val="00B05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endParaRPr lang="en-US" sz="5400" b="1" dirty="0">
              <a:solidFill>
                <a:srgbClr val="00B050"/>
              </a:solidFill>
              <a:latin typeface="HP001 4 hàng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Nhãn vở, nhãn giáo án đẹp » Tài liệu miễn phí cho Giáo viên, học sinh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708" y="307951"/>
            <a:ext cx="9192791" cy="530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210931" y="913258"/>
            <a:ext cx="25010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Mục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đích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yêu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cầu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5780" y="2266682"/>
            <a:ext cx="484245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10.</a:t>
            </a:r>
          </a:p>
          <a:p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hực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10</a:t>
            </a:r>
            <a:endParaRPr lang="en-US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83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4248" y="12879"/>
            <a:ext cx="21435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557026"/>
            <a:ext cx="50613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đếm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6600" b="1" dirty="0">
              <a:solidFill>
                <a:srgbClr val="002060"/>
              </a:solidFill>
              <a:latin typeface="HP001 4 hàng" pitchFamily="34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1396" y="1267666"/>
            <a:ext cx="6387921" cy="43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883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7F45AC8E-3E0A-4137-82D0-5EDD1D9A6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293" y="147998"/>
            <a:ext cx="5511085" cy="862885"/>
          </a:xfrm>
          <a:prstGeom prst="rect">
            <a:avLst/>
          </a:prstGeom>
        </p:spPr>
      </p:pic>
      <p:pic>
        <p:nvPicPr>
          <p:cNvPr id="6" name="Graphic 3">
            <a:extLst>
              <a:ext uri="{FF2B5EF4-FFF2-40B4-BE49-F238E27FC236}">
                <a16:creationId xmlns="" xmlns:a16="http://schemas.microsoft.com/office/drawing/2014/main" id="{215287AB-4E3F-4EC0-B3AD-E0B6FF09AB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3077"/>
          <a:stretch/>
        </p:blipFill>
        <p:spPr>
          <a:xfrm>
            <a:off x="0" y="12879"/>
            <a:ext cx="3098796" cy="9296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126872" y="210108"/>
            <a:ext cx="24304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CÙNG HỌC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9099"/>
            <a:ext cx="4272568" cy="5700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7774582" y="2206182"/>
            <a:ext cx="978794" cy="965915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9711389" y="2923503"/>
            <a:ext cx="978794" cy="96591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728561" y="1399503"/>
            <a:ext cx="978794" cy="96591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725471" y="1972612"/>
            <a:ext cx="897229" cy="39280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753376" y="2923504"/>
            <a:ext cx="897229" cy="5701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946851" y="4510413"/>
            <a:ext cx="37433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   9 + 1 = 10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639348" y="5579359"/>
            <a:ext cx="30508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1 + 9 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= 10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59924" y="317829"/>
            <a:ext cx="47580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Tái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</a:t>
            </a:r>
            <a:endParaRPr lang="en-US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26872" y="6490952"/>
            <a:ext cx="3723911" cy="34931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B1: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5241702" y="1819697"/>
            <a:ext cx="2697624" cy="34931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B2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gộp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775916" y="4797419"/>
            <a:ext cx="2697624" cy="63632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B3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gộp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47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/>
      <p:bldP spid="13" grpId="0"/>
      <p:bldP spid="15" grpId="0"/>
      <p:bldP spid="16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" y="1508760"/>
            <a:ext cx="4541520" cy="5135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5473521" y="1957589"/>
            <a:ext cx="978794" cy="965915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7349544" y="1399504"/>
            <a:ext cx="978794" cy="96591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6452315" y="2005884"/>
            <a:ext cx="897229" cy="39280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7443774" y="2923504"/>
            <a:ext cx="978794" cy="96591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358084" y="2638418"/>
            <a:ext cx="1085690" cy="5701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473521" y="4275785"/>
            <a:ext cx="30508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+ 2 = 10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21602" y="5510225"/>
            <a:ext cx="30508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+ 8 = 10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1311" y="133588"/>
            <a:ext cx="46778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endParaRPr lang="en-US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222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9" grpId="0"/>
      <p:bldP spid="10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66850"/>
            <a:ext cx="4401820" cy="539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5473521" y="1957589"/>
            <a:ext cx="978794" cy="965915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6452315" y="2047741"/>
            <a:ext cx="897229" cy="39280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7349544" y="1399504"/>
            <a:ext cx="978794" cy="96591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6358084" y="2638418"/>
            <a:ext cx="1085690" cy="5701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7443774" y="2923503"/>
            <a:ext cx="978794" cy="96591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73521" y="4275785"/>
            <a:ext cx="30508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7 + 3 = 10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73521" y="5351515"/>
            <a:ext cx="30508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3 + 7 = 10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81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>
        <p14:warp dir="in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8725"/>
            <a:ext cx="4175760" cy="5446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5473521" y="1957589"/>
            <a:ext cx="978794" cy="965915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6403804" y="2047741"/>
            <a:ext cx="897229" cy="39280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7349544" y="1399504"/>
            <a:ext cx="978794" cy="96591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6358084" y="2638418"/>
            <a:ext cx="1085690" cy="5701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7443774" y="2923503"/>
            <a:ext cx="978794" cy="96591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" name="Rectangle 1"/>
          <p:cNvSpPr/>
          <p:nvPr/>
        </p:nvSpPr>
        <p:spPr>
          <a:xfrm>
            <a:off x="5962918" y="4326374"/>
            <a:ext cx="30508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6 + 4 = 10</a:t>
            </a:r>
          </a:p>
        </p:txBody>
      </p:sp>
      <p:sp>
        <p:nvSpPr>
          <p:cNvPr id="9" name="Rectangle 8"/>
          <p:cNvSpPr/>
          <p:nvPr/>
        </p:nvSpPr>
        <p:spPr>
          <a:xfrm>
            <a:off x="6094412" y="5240774"/>
            <a:ext cx="30508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= 10</a:t>
            </a:r>
          </a:p>
        </p:txBody>
      </p:sp>
    </p:spTree>
    <p:extLst>
      <p:ext uri="{BB962C8B-B14F-4D97-AF65-F5344CB8AC3E}">
        <p14:creationId xmlns:p14="http://schemas.microsoft.com/office/powerpoint/2010/main" val="217326636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2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0293"/>
            <a:ext cx="4602162" cy="5789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5473521" y="1957589"/>
            <a:ext cx="978794" cy="965915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7349544" y="1399504"/>
            <a:ext cx="978794" cy="96591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6452315" y="2047741"/>
            <a:ext cx="897229" cy="39280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7443774" y="2923503"/>
            <a:ext cx="978794" cy="96591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358084" y="2638418"/>
            <a:ext cx="1085690" cy="5701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918356" y="4692134"/>
            <a:ext cx="30508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= 10</a:t>
            </a:r>
          </a:p>
        </p:txBody>
      </p:sp>
    </p:spTree>
    <p:extLst>
      <p:ext uri="{BB962C8B-B14F-4D97-AF65-F5344CB8AC3E}">
        <p14:creationId xmlns:p14="http://schemas.microsoft.com/office/powerpoint/2010/main" val="1601064848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ISPRING_PRESENTATION_TITLE" val="绿色卡通教育说课公开课课件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5956</TotalTime>
  <Words>305</Words>
  <Application>Microsoft Office PowerPoint</Application>
  <PresentationFormat>Custom</PresentationFormat>
  <Paragraphs>70</Paragraphs>
  <Slides>13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10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绿色卡通教育说课公开课课件PPT模板</dc:title>
  <dc:creator>lzj</dc:creator>
  <cp:lastModifiedBy>ASUS</cp:lastModifiedBy>
  <cp:revision>3246</cp:revision>
  <dcterms:created xsi:type="dcterms:W3CDTF">2015-12-01T09:06:39Z</dcterms:created>
  <dcterms:modified xsi:type="dcterms:W3CDTF">2021-11-07T11:22:09Z</dcterms:modified>
</cp:coreProperties>
</file>